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8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3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6980F-C3F5-0A44-A86A-AB0AAFA18088}" type="datetimeFigureOut">
              <a:rPr lang="en-US" smtClean="0"/>
              <a:t>3/19/17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E3DD-A826-D34C-B8FE-09FF2B610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58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C18C-8CAA-4B42-8DB3-1633D1DDEFA2}" type="datetimeFigureOut">
              <a:rPr lang="en-US" smtClean="0"/>
              <a:t>3/19/17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0B08B-F7B2-014E-B83A-86C99B1B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28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Two-thirds of our students are at risk because they don’t have the reading skills essential to succeed in the classroom today or in society tomorrow.</a:t>
            </a:r>
          </a:p>
          <a:p>
            <a:endParaRPr lang="en-US" dirty="0"/>
          </a:p>
          <a:p>
            <a:r>
              <a:rPr lang="en-US" dirty="0"/>
              <a:t>But there’s a solution…</a:t>
            </a:r>
          </a:p>
          <a:p>
            <a:r>
              <a:rPr lang="en-US" dirty="0"/>
              <a:t>SRA FLEX Literacy, a comprehensive Reading and Language Arts Intervention System for students in Grades 3 &amp; Above.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2D183-7936-4DB4-B5B5-E06A1862F47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09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AB6F-8595-2F45-BCA8-0550A99E4373}" type="datetime1">
              <a:rPr lang="en-US" smtClean="0"/>
              <a:t>3/19/17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9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79F-1D48-7C43-B339-941EE846FF6E}" type="datetime1">
              <a:rPr lang="en-US" smtClean="0"/>
              <a:t>3/19/17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5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65C4-61DE-2742-AA0C-15127F7C5732}" type="datetime1">
              <a:rPr lang="en-US" smtClean="0"/>
              <a:t>3/19/17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5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B1CA-1DF0-5C49-BD56-8A99D304AA9C}" type="datetime1">
              <a:rPr lang="en-US" smtClean="0"/>
              <a:t>3/19/17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8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51899-F2FD-014D-BD49-45BC623F1FF0}" type="datetime1">
              <a:rPr lang="en-US" smtClean="0"/>
              <a:t>3/19/17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3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E0710-70EF-7B40-A00B-368EA86BB8EC}" type="datetime1">
              <a:rPr lang="en-US" smtClean="0"/>
              <a:t>3/19/17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3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480A-9BAB-494C-AC87-76ADD3BE33DD}" type="datetime1">
              <a:rPr lang="en-US" smtClean="0"/>
              <a:t>3/19/17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9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1EAE-635D-C942-9170-E6A88E29FE75}" type="datetime1">
              <a:rPr lang="en-US" smtClean="0"/>
              <a:t>3/19/17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2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C4B5-D8B7-F348-ACF9-172473540EBF}" type="datetime1">
              <a:rPr lang="en-US" smtClean="0"/>
              <a:t>3/19/17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6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AF1C-B872-A24B-B9AC-62D005AEFD18}" type="datetime1">
              <a:rPr lang="en-US" smtClean="0"/>
              <a:t>3/19/17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7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2996-4611-F94D-9CCD-AD1D5B7DC672}" type="datetime1">
              <a:rPr lang="en-US" smtClean="0"/>
              <a:t>3/19/17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6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482A-F1BD-FC4F-B3BB-226F78E182DD}" type="datetime1">
              <a:rPr lang="en-US" smtClean="0"/>
              <a:t>3/19/17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8C288-A677-4148-B20C-DC2F76DE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Grp="1" noChangeArrowheads="1"/>
          </p:cNvSpPr>
          <p:nvPr/>
        </p:nvSpPr>
        <p:spPr>
          <a:xfrm>
            <a:off x="101600" y="228600"/>
            <a:ext cx="9067800" cy="9144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kern="1200" dirty="0">
              <a:solidFill>
                <a:srgbClr val="511818"/>
              </a:solidFill>
              <a:latin typeface="Times New Roman"/>
              <a:cs typeface="Times New Roman"/>
            </a:endParaRPr>
          </a:p>
        </p:txBody>
      </p:sp>
      <p:pic>
        <p:nvPicPr>
          <p:cNvPr id="10" name="Picture 9" descr="Macintosh HD:Users:ronaldmartella:Desktop:Current Projects:White Papers:Behavior Management:Files:Examples:Classroom Expectations:Screen Shot 2013-06-20 at 7.28.59 AM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2" t="5405" r="8100" b="13964"/>
          <a:stretch/>
        </p:blipFill>
        <p:spPr bwMode="auto">
          <a:xfrm>
            <a:off x="304800" y="1066800"/>
            <a:ext cx="8534400" cy="52578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</p:pic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95657" y="6492875"/>
            <a:ext cx="348343" cy="365125"/>
          </a:xfrm>
        </p:spPr>
        <p:txBody>
          <a:bodyPr/>
          <a:lstStyle/>
          <a:p>
            <a:fld id="{F3F8C288-A677-4148-B20C-DC2F76DE8538}" type="slidenum">
              <a:rPr lang="en-US" smtClean="0">
                <a:solidFill>
                  <a:srgbClr val="000000"/>
                </a:solidFill>
              </a:r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8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5-02-02 at 3.50.38 PM.png"/>
          <p:cNvPicPr>
            <a:picLocks noChangeAspect="1"/>
          </p:cNvPicPr>
          <p:nvPr/>
        </p:nvPicPr>
        <p:blipFill rotWithShape="1">
          <a:blip r:embed="rId2"/>
          <a:srcRect l="1505" r="1949" b="1482"/>
          <a:stretch/>
        </p:blipFill>
        <p:spPr>
          <a:xfrm>
            <a:off x="550332" y="0"/>
            <a:ext cx="6307667" cy="6756400"/>
          </a:xfrm>
          <a:prstGeom prst="rect">
            <a:avLst/>
          </a:prstGeom>
        </p:spPr>
      </p:pic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95657" y="6492875"/>
            <a:ext cx="348343" cy="365125"/>
          </a:xfrm>
        </p:spPr>
        <p:txBody>
          <a:bodyPr/>
          <a:lstStyle/>
          <a:p>
            <a:fld id="{F3F8C288-A677-4148-B20C-DC2F76DE8538}" type="slidenum">
              <a:rPr lang="en-US" smtClean="0">
                <a:solidFill>
                  <a:srgbClr val="000000"/>
                </a:solidFill>
              </a:r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270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56</Words>
  <Application>Microsoft Macintosh PowerPoint</Application>
  <PresentationFormat>On-screen Show (4:3)</PresentationFormat>
  <Paragraphs>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M&amp;M Educational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Martella</dc:creator>
  <cp:lastModifiedBy>Ronald Martella</cp:lastModifiedBy>
  <cp:revision>19</cp:revision>
  <dcterms:created xsi:type="dcterms:W3CDTF">2015-02-04T23:50:54Z</dcterms:created>
  <dcterms:modified xsi:type="dcterms:W3CDTF">2017-03-19T13:39:53Z</dcterms:modified>
</cp:coreProperties>
</file>